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  <p:sldMasterId id="2147483798" r:id="rId2"/>
    <p:sldMasterId id="2147483805" r:id="rId3"/>
    <p:sldMasterId id="2147483812" r:id="rId4"/>
  </p:sldMasterIdLst>
  <p:notesMasterIdLst>
    <p:notesMasterId r:id="rId3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 autoAdjust="0"/>
  </p:normalViewPr>
  <p:slideViewPr>
    <p:cSldViewPr snapToGrid="0" showGuides="1">
      <p:cViewPr varScale="1">
        <p:scale>
          <a:sx n="119" d="100"/>
          <a:sy n="119" d="100"/>
        </p:scale>
        <p:origin x="90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E5165-90E6-4075-8EA3-BE41231911E9}" type="datetimeFigureOut">
              <a:rPr lang="de-DE" smtClean="0"/>
              <a:t>01.04.2021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C55A7-2B01-4C3A-B683-9A15AA7F49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68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1522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6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684733"/>
            <a:ext cx="5053264" cy="756299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Short Description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908885" y="199"/>
            <a:ext cx="7283116" cy="68576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Device Image</a:t>
            </a:r>
            <a:endParaRPr lang="de-DE" dirty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64046"/>
            <a:ext cx="5053264" cy="696256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Device Name</a:t>
            </a:r>
          </a:p>
        </p:txBody>
      </p:sp>
    </p:spTree>
    <p:extLst>
      <p:ext uri="{BB962C8B-B14F-4D97-AF65-F5344CB8AC3E}">
        <p14:creationId xmlns:p14="http://schemas.microsoft.com/office/powerpoint/2010/main" val="3415558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lication/Fa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0" y="1734180"/>
            <a:ext cx="12192000" cy="1051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1734180"/>
            <a:ext cx="12192001" cy="1051549"/>
          </a:xfrm>
          <a:prstGeom prst="rect">
            <a:avLst/>
          </a:prstGeom>
          <a:noFill/>
          <a:ln>
            <a:noFill/>
          </a:ln>
        </p:spPr>
        <p:txBody>
          <a:bodyPr lIns="684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649432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/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96"/>
            <a:ext cx="3332747" cy="68714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7000">
                  <a:schemeClr val="accent1"/>
                </a:gs>
                <a:gs pos="6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97100"/>
            <a:ext cx="3332747" cy="4862280"/>
          </a:xfrm>
          <a:prstGeom prst="rect">
            <a:avLst/>
          </a:prstGeom>
          <a:noFill/>
          <a:ln>
            <a:noFill/>
          </a:ln>
        </p:spPr>
        <p:txBody>
          <a:bodyPr wrap="square" lIns="180000" rIns="180000" bIns="36000" anchor="ctr" anchorCtr="1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560423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6112299"/>
            <a:ext cx="12192000" cy="759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112299"/>
            <a:ext cx="12192001" cy="745701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4262630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5563737"/>
            <a:ext cx="12192000" cy="1307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563737"/>
            <a:ext cx="12192001" cy="1294263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132030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8134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2" y="2684734"/>
            <a:ext cx="12192001" cy="756298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 smtClean="0"/>
              <a:t>Presenter</a:t>
            </a:r>
            <a:endParaRPr lang="de-DE" dirty="0" smtClean="0"/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82518"/>
            <a:ext cx="12192000" cy="677784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51799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6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684733"/>
            <a:ext cx="5053264" cy="756299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Short Description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908885" y="199"/>
            <a:ext cx="7283116" cy="68576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Device Image</a:t>
            </a:r>
            <a:endParaRPr lang="de-DE" dirty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64046"/>
            <a:ext cx="5053264" cy="696256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Device Name</a:t>
            </a:r>
          </a:p>
        </p:txBody>
      </p:sp>
    </p:spTree>
    <p:extLst>
      <p:ext uri="{BB962C8B-B14F-4D97-AF65-F5344CB8AC3E}">
        <p14:creationId xmlns:p14="http://schemas.microsoft.com/office/powerpoint/2010/main" val="3234844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lication/Fa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0" y="1734180"/>
            <a:ext cx="12192000" cy="1051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1734180"/>
            <a:ext cx="12192001" cy="1051549"/>
          </a:xfrm>
          <a:prstGeom prst="rect">
            <a:avLst/>
          </a:prstGeom>
          <a:noFill/>
          <a:ln>
            <a:noFill/>
          </a:ln>
        </p:spPr>
        <p:txBody>
          <a:bodyPr lIns="684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469636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/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96"/>
            <a:ext cx="3332747" cy="68714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7000">
                  <a:schemeClr val="accent1"/>
                </a:gs>
                <a:gs pos="6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97100"/>
            <a:ext cx="3332747" cy="4862280"/>
          </a:xfrm>
          <a:prstGeom prst="rect">
            <a:avLst/>
          </a:prstGeom>
          <a:noFill/>
          <a:ln>
            <a:noFill/>
          </a:ln>
        </p:spPr>
        <p:txBody>
          <a:bodyPr wrap="square" lIns="180000" rIns="180000" bIns="36000" anchor="ctr" anchorCtr="1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96280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2" y="2684734"/>
            <a:ext cx="12192001" cy="756298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 smtClean="0"/>
              <a:t>Presenter</a:t>
            </a:r>
            <a:endParaRPr lang="de-DE" dirty="0" smtClean="0"/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82518"/>
            <a:ext cx="12192000" cy="677784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18122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6112299"/>
            <a:ext cx="12192000" cy="759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112299"/>
            <a:ext cx="12192001" cy="745701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212864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5563737"/>
            <a:ext cx="12192000" cy="1307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563737"/>
            <a:ext cx="12192001" cy="1294263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3933866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0107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2" y="2684734"/>
            <a:ext cx="12192001" cy="756298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 smtClean="0"/>
              <a:t>Presenter</a:t>
            </a:r>
            <a:endParaRPr lang="de-DE" dirty="0" smtClean="0"/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82518"/>
            <a:ext cx="12192000" cy="677784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086018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6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684733"/>
            <a:ext cx="5053264" cy="756299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Short Description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908885" y="199"/>
            <a:ext cx="7283116" cy="68576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Device Image</a:t>
            </a:r>
            <a:endParaRPr lang="de-DE" dirty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64046"/>
            <a:ext cx="5053264" cy="696256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Device Name</a:t>
            </a:r>
          </a:p>
        </p:txBody>
      </p:sp>
    </p:spTree>
    <p:extLst>
      <p:ext uri="{BB962C8B-B14F-4D97-AF65-F5344CB8AC3E}">
        <p14:creationId xmlns:p14="http://schemas.microsoft.com/office/powerpoint/2010/main" val="1629425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lication/Fa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0" y="1734180"/>
            <a:ext cx="12192000" cy="1051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1734180"/>
            <a:ext cx="12192001" cy="1051549"/>
          </a:xfrm>
          <a:prstGeom prst="rect">
            <a:avLst/>
          </a:prstGeom>
          <a:noFill/>
          <a:ln>
            <a:noFill/>
          </a:ln>
        </p:spPr>
        <p:txBody>
          <a:bodyPr lIns="684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34242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/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96"/>
            <a:ext cx="3332747" cy="68714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7000">
                  <a:schemeClr val="accent1"/>
                </a:gs>
                <a:gs pos="6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97100"/>
            <a:ext cx="3332747" cy="4862280"/>
          </a:xfrm>
          <a:prstGeom prst="rect">
            <a:avLst/>
          </a:prstGeom>
          <a:noFill/>
          <a:ln>
            <a:noFill/>
          </a:ln>
        </p:spPr>
        <p:txBody>
          <a:bodyPr wrap="square" lIns="180000" rIns="180000" bIns="36000" anchor="ctr" anchorCtr="1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802432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6112299"/>
            <a:ext cx="12192000" cy="759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112299"/>
            <a:ext cx="12192001" cy="745701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862066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5563737"/>
            <a:ext cx="12192000" cy="1307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563737"/>
            <a:ext cx="12192001" cy="1294263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222504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6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684733"/>
            <a:ext cx="5053264" cy="756299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Short Description</a:t>
            </a:r>
          </a:p>
        </p:txBody>
      </p:sp>
      <p:sp>
        <p:nvSpPr>
          <p:cNvPr id="12" name="Bildplatzhalter 11"/>
          <p:cNvSpPr>
            <a:spLocks noGrp="1"/>
          </p:cNvSpPr>
          <p:nvPr>
            <p:ph type="pic" sz="quarter" idx="12" hasCustomPrompt="1"/>
          </p:nvPr>
        </p:nvSpPr>
        <p:spPr>
          <a:xfrm>
            <a:off x="4908885" y="199"/>
            <a:ext cx="7283116" cy="68576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 smtClean="0"/>
              <a:t>Device Image</a:t>
            </a:r>
            <a:endParaRPr lang="de-DE" dirty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64046"/>
            <a:ext cx="5053264" cy="696256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Device Name</a:t>
            </a:r>
          </a:p>
        </p:txBody>
      </p:sp>
    </p:spTree>
    <p:extLst>
      <p:ext uri="{BB962C8B-B14F-4D97-AF65-F5344CB8AC3E}">
        <p14:creationId xmlns:p14="http://schemas.microsoft.com/office/powerpoint/2010/main" val="3131271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lication/Fa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0" y="1734180"/>
            <a:ext cx="12192000" cy="1051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1734180"/>
            <a:ext cx="12192001" cy="1051549"/>
          </a:xfrm>
          <a:prstGeom prst="rect">
            <a:avLst/>
          </a:prstGeom>
          <a:noFill/>
          <a:ln>
            <a:noFill/>
          </a:ln>
        </p:spPr>
        <p:txBody>
          <a:bodyPr lIns="684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91937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/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196"/>
            <a:ext cx="3332747" cy="68714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7000">
                  <a:schemeClr val="accent1"/>
                </a:gs>
                <a:gs pos="6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97100"/>
            <a:ext cx="3332747" cy="4862280"/>
          </a:xfrm>
          <a:prstGeom prst="rect">
            <a:avLst/>
          </a:prstGeom>
          <a:noFill/>
          <a:ln>
            <a:noFill/>
          </a:ln>
        </p:spPr>
        <p:txBody>
          <a:bodyPr wrap="square" lIns="180000" rIns="180000" bIns="36000" anchor="ctr" anchorCtr="1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621912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6112299"/>
            <a:ext cx="12192000" cy="759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112299"/>
            <a:ext cx="12192001" cy="745701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6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1236162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/Fun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9908169" y="5622878"/>
            <a:ext cx="2283832" cy="1235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0" y="5563737"/>
            <a:ext cx="12192000" cy="13079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563737"/>
            <a:ext cx="12192001" cy="1294263"/>
          </a:xfrm>
          <a:prstGeom prst="rect">
            <a:avLst/>
          </a:prstGeom>
          <a:noFill/>
          <a:ln>
            <a:noFill/>
          </a:ln>
        </p:spPr>
        <p:txBody>
          <a:bodyPr lIns="90000" bIns="36000"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Caption</a:t>
            </a:r>
          </a:p>
        </p:txBody>
      </p:sp>
      <p:sp>
        <p:nvSpPr>
          <p:cNvPr id="6" name="Textfeld 5"/>
          <p:cNvSpPr txBox="1"/>
          <p:nvPr userDrawn="1"/>
        </p:nvSpPr>
        <p:spPr>
          <a:xfrm>
            <a:off x="9908170" y="6548400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bg1">
                    <a:alpha val="30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bg1">
                    <a:alpha val="30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bg1">
                  <a:alpha val="30000"/>
                </a:schemeClr>
              </a:solidFill>
            </a:endParaRP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206260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6126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9361" y="384849"/>
            <a:ext cx="344646" cy="227597"/>
          </a:xfrm>
          <a:prstGeom prst="rect">
            <a:avLst/>
          </a:prstGeom>
          <a:ln w="25400" cap="flat">
            <a:gradFill flip="none" rotWithShape="1">
              <a:gsLst>
                <a:gs pos="6000">
                  <a:schemeClr val="accent1"/>
                </a:gs>
                <a:gs pos="6000">
                  <a:schemeClr val="accent2"/>
                </a:gs>
                <a:gs pos="6000">
                  <a:schemeClr val="accent2"/>
                </a:gs>
                <a:gs pos="6000">
                  <a:schemeClr val="accent2"/>
                </a:gs>
                <a:gs pos="7000">
                  <a:schemeClr val="bg1"/>
                </a:gs>
              </a:gsLst>
              <a:lin ang="16200000" scaled="1"/>
              <a:tileRect/>
            </a:gradFill>
          </a:ln>
        </p:spPr>
        <p:txBody>
          <a:bodyPr wrap="none" lIns="0" rIns="0" bIns="28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/>
            </a:lvl1pPr>
          </a:lstStyle>
          <a:p>
            <a:pPr lvl="0"/>
            <a:r>
              <a:rPr lang="de-DE" dirty="0" smtClean="0"/>
              <a:t>TOPIC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0" y="2684733"/>
            <a:ext cx="12192000" cy="14755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baseline="-25000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-2" y="2684734"/>
            <a:ext cx="12192001" cy="756298"/>
          </a:xfrm>
          <a:prstGeom prst="rect">
            <a:avLst/>
          </a:prstGeom>
          <a:noFill/>
          <a:ln>
            <a:noFill/>
          </a:ln>
        </p:spPr>
        <p:txBody>
          <a:bodyPr lIns="684000" tIns="288000" bIns="36000" anchor="ctr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8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err="1" smtClean="0"/>
              <a:t>Presenter</a:t>
            </a:r>
            <a:endParaRPr lang="de-DE" dirty="0" smtClean="0"/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3482518"/>
            <a:ext cx="12192000" cy="677784"/>
          </a:xfrm>
          <a:prstGeom prst="rect">
            <a:avLst/>
          </a:prstGeom>
          <a:noFill/>
          <a:ln>
            <a:noFill/>
          </a:ln>
        </p:spPr>
        <p:txBody>
          <a:bodyPr lIns="684000" tIns="288000" bIns="216000" anchor="b" anchorCtr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="0" i="0" baseline="0">
                <a:solidFill>
                  <a:schemeClr val="bg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 smtClean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01766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427" y="438869"/>
            <a:ext cx="2403977" cy="616182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9908170" y="6541576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tx1">
                    <a:alpha val="25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tx1">
                    <a:alpha val="25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tx1">
                  <a:alpha val="25000"/>
                </a:schemeClr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755" y="5636525"/>
            <a:ext cx="5808245" cy="101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2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819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427" y="438869"/>
            <a:ext cx="2403977" cy="616182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9908170" y="6541576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tx1">
                    <a:alpha val="25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tx1">
                    <a:alpha val="25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tx1">
                  <a:alpha val="25000"/>
                </a:schemeClr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755" y="5636525"/>
            <a:ext cx="5808245" cy="101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3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20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427" y="438869"/>
            <a:ext cx="2403977" cy="616182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9908170" y="6541576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tx1">
                    <a:alpha val="25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tx1">
                    <a:alpha val="25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tx1">
                  <a:alpha val="25000"/>
                </a:schemeClr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755" y="5636525"/>
            <a:ext cx="5808245" cy="101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35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21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427" y="438869"/>
            <a:ext cx="2403977" cy="616182"/>
          </a:xfrm>
          <a:prstGeom prst="rect">
            <a:avLst/>
          </a:prstGeom>
        </p:spPr>
      </p:pic>
      <p:sp>
        <p:nvSpPr>
          <p:cNvPr id="11" name="Textfeld 10"/>
          <p:cNvSpPr txBox="1"/>
          <p:nvPr userDrawn="1"/>
        </p:nvSpPr>
        <p:spPr>
          <a:xfrm>
            <a:off x="9908170" y="6541576"/>
            <a:ext cx="2283830" cy="330072"/>
          </a:xfrm>
          <a:prstGeom prst="rect">
            <a:avLst/>
          </a:prstGeom>
          <a:noFill/>
        </p:spPr>
        <p:txBody>
          <a:bodyPr wrap="none" tIns="72000" bIns="72000" rtlCol="0">
            <a:spAutoFit/>
          </a:bodyPr>
          <a:lstStyle/>
          <a:p>
            <a:r>
              <a:rPr lang="de-DE" sz="1200" dirty="0" smtClean="0">
                <a:solidFill>
                  <a:schemeClr val="tx1">
                    <a:alpha val="25000"/>
                  </a:schemeClr>
                </a:solidFill>
              </a:rPr>
              <a:t>©</a:t>
            </a:r>
            <a:r>
              <a:rPr lang="de-DE" sz="1200" baseline="0" dirty="0" smtClean="0">
                <a:solidFill>
                  <a:schemeClr val="tx1">
                    <a:alpha val="25000"/>
                  </a:schemeClr>
                </a:solidFill>
              </a:rPr>
              <a:t> HEUFT SYSTEMTECHNIK GMBH</a:t>
            </a:r>
            <a:endParaRPr lang="de-DE" sz="1200" dirty="0">
              <a:solidFill>
                <a:schemeClr val="tx1">
                  <a:alpha val="25000"/>
                </a:schemeClr>
              </a:solidFill>
            </a:endParaRP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755" y="5636525"/>
            <a:ext cx="5808245" cy="101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9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22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027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851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360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853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176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978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825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593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472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256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866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6287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383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4115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2583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226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6451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201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6693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74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07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167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21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04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744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909823"/>
      </p:ext>
    </p:extLst>
  </p:cSld>
  <p:clrMapOvr>
    <a:masterClrMapping/>
  </p:clrMapOvr>
</p:sld>
</file>

<file path=ppt/theme/theme1.xml><?xml version="1.0" encoding="utf-8"?>
<a:theme xmlns:a="http://schemas.openxmlformats.org/drawingml/2006/main" name="HEUFT Standard">
  <a:themeElements>
    <a:clrScheme name="HEUFT Standard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FF6600"/>
      </a:accent1>
      <a:accent2>
        <a:srgbClr val="FF6600"/>
      </a:accent2>
      <a:accent3>
        <a:srgbClr val="009BDE"/>
      </a:accent3>
      <a:accent4>
        <a:srgbClr val="62BB47"/>
      </a:accent4>
      <a:accent5>
        <a:srgbClr val="A2238E"/>
      </a:accent5>
      <a:accent6>
        <a:srgbClr val="FFC000"/>
      </a:accent6>
      <a:hlink>
        <a:srgbClr val="FF6600"/>
      </a:hlink>
      <a:folHlink>
        <a:srgbClr val="FF66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ktpräsentation_D2016.potx" id="{E251E074-E87E-4C44-B0D8-F2BD0393AEA1}" vid="{A5C70E1F-9AC9-4AE8-A89A-5F5255974C63}"/>
    </a:ext>
  </a:extLst>
</a:theme>
</file>

<file path=ppt/theme/theme2.xml><?xml version="1.0" encoding="utf-8"?>
<a:theme xmlns:a="http://schemas.openxmlformats.org/drawingml/2006/main" name="HEUFT Beverage">
  <a:themeElements>
    <a:clrScheme name="HEUFT Beverage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9BDE"/>
      </a:accent1>
      <a:accent2>
        <a:srgbClr val="FF6600"/>
      </a:accent2>
      <a:accent3>
        <a:srgbClr val="009BDE"/>
      </a:accent3>
      <a:accent4>
        <a:srgbClr val="62BB47"/>
      </a:accent4>
      <a:accent5>
        <a:srgbClr val="A2238E"/>
      </a:accent5>
      <a:accent6>
        <a:srgbClr val="FFC000"/>
      </a:accent6>
      <a:hlink>
        <a:srgbClr val="009BDE"/>
      </a:hlink>
      <a:folHlink>
        <a:srgbClr val="009BD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ktpräsentation_D2016.potx" id="{E251E074-E87E-4C44-B0D8-F2BD0393AEA1}" vid="{72456E7D-1D0F-4F26-8411-0DBB8B1312B6}"/>
    </a:ext>
  </a:extLst>
</a:theme>
</file>

<file path=ppt/theme/theme3.xml><?xml version="1.0" encoding="utf-8"?>
<a:theme xmlns:a="http://schemas.openxmlformats.org/drawingml/2006/main" name="HEUFT Food">
  <a:themeElements>
    <a:clrScheme name="HEUFT Food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62BB47"/>
      </a:accent1>
      <a:accent2>
        <a:srgbClr val="FF6600"/>
      </a:accent2>
      <a:accent3>
        <a:srgbClr val="009BDE"/>
      </a:accent3>
      <a:accent4>
        <a:srgbClr val="62BB47"/>
      </a:accent4>
      <a:accent5>
        <a:srgbClr val="A2238E"/>
      </a:accent5>
      <a:accent6>
        <a:srgbClr val="FFC000"/>
      </a:accent6>
      <a:hlink>
        <a:srgbClr val="62BB47"/>
      </a:hlink>
      <a:folHlink>
        <a:srgbClr val="62BB4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ktpräsentation_D2016.potx" id="{E251E074-E87E-4C44-B0D8-F2BD0393AEA1}" vid="{A8750257-4BE9-4E96-9742-D269F93F72D6}"/>
    </a:ext>
  </a:extLst>
</a:theme>
</file>

<file path=ppt/theme/theme4.xml><?xml version="1.0" encoding="utf-8"?>
<a:theme xmlns:a="http://schemas.openxmlformats.org/drawingml/2006/main" name="HEUFT Pharma">
  <a:themeElements>
    <a:clrScheme name="HEUFT Pharma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A2238E"/>
      </a:accent1>
      <a:accent2>
        <a:srgbClr val="FF6600"/>
      </a:accent2>
      <a:accent3>
        <a:srgbClr val="009BDE"/>
      </a:accent3>
      <a:accent4>
        <a:srgbClr val="62BB47"/>
      </a:accent4>
      <a:accent5>
        <a:srgbClr val="A2238E"/>
      </a:accent5>
      <a:accent6>
        <a:srgbClr val="FFC000"/>
      </a:accent6>
      <a:hlink>
        <a:srgbClr val="A2238E"/>
      </a:hlink>
      <a:folHlink>
        <a:srgbClr val="A2238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ktpräsentation_D2016.potx" id="{E251E074-E87E-4C44-B0D8-F2BD0393AEA1}" vid="{820AFA94-F85A-49AC-8E07-488F022176E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HEUFT_Mastel_Bev_Food_Pharma</Template>
  <TotalTime>0</TotalTime>
  <Words>0</Words>
  <Application>Microsoft Office PowerPoint</Application>
  <PresentationFormat>Breitbild</PresentationFormat>
  <Paragraphs>0</Paragraphs>
  <Slides>27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HEUFT Standard</vt:lpstr>
      <vt:lpstr>HEUFT Beverage</vt:lpstr>
      <vt:lpstr>HEUFT Food</vt:lpstr>
      <vt:lpstr>HEUFT Pharma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 Laier</dc:creator>
  <cp:lastModifiedBy>Tanja Laier</cp:lastModifiedBy>
  <cp:revision>1</cp:revision>
  <dcterms:created xsi:type="dcterms:W3CDTF">2021-04-01T10:22:17Z</dcterms:created>
  <dcterms:modified xsi:type="dcterms:W3CDTF">2021-04-01T10:26:18Z</dcterms:modified>
</cp:coreProperties>
</file>